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480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556792"/>
            <a:ext cx="7235981" cy="1944216"/>
          </a:xfrm>
        </p:spPr>
        <p:txBody>
          <a:bodyPr/>
          <a:lstStyle>
            <a:lvl1pPr>
              <a:defRPr sz="6000" baseline="0"/>
            </a:lvl1pPr>
          </a:lstStyle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ГКУ «Центр координации ГУ ИС»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013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44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719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/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85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>
            <a:lvl1pPr algn="l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187624" y="1484784"/>
            <a:ext cx="7272808" cy="949569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75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Date Placeholder 18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965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643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11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79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87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37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405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5933" y="1916832"/>
            <a:ext cx="72390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8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ГКУ «Центр координации ГУ ИС»</a:t>
            </a:r>
            <a:endParaRPr lang="en-US" dirty="0" smtClean="0"/>
          </a:p>
        </p:txBody>
      </p:sp>
      <p:pic>
        <p:nvPicPr>
          <p:cNvPr id="1034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391444" y="4533107"/>
            <a:ext cx="3106737" cy="3238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30.01.2015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7200" b="1" kern="1200" baseline="0">
          <a:ln w="12700">
            <a:solidFill>
              <a:schemeClr val="tx2"/>
            </a:solidFill>
          </a:ln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42984"/>
            <a:ext cx="8604448" cy="1500198"/>
          </a:xfrm>
        </p:spPr>
        <p:txBody>
          <a:bodyPr/>
          <a:lstStyle/>
          <a:p>
            <a:r>
              <a:rPr lang="ru-RU" sz="4400" dirty="0">
                <a:solidFill>
                  <a:srgbClr val="3A7DC6"/>
                </a:solidFill>
                <a:effectLst/>
                <a:latin typeface="+mn-lt"/>
                <a:ea typeface="+mn-ea"/>
                <a:cs typeface="+mn-cs"/>
              </a:rPr>
              <a:t>Как передать показания индивидуального прибора учета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00372"/>
            <a:ext cx="8280920" cy="2571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kern="1200" baseline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4800" dirty="0" smtClean="0">
                <a:effectLst/>
              </a:rPr>
              <a:t>с помощью </a:t>
            </a:r>
          </a:p>
          <a:p>
            <a:pPr algn="ctr"/>
            <a:r>
              <a:rPr lang="ru-RU" sz="4800" dirty="0" smtClean="0">
                <a:effectLst/>
              </a:rPr>
              <a:t>SMS-сервиса</a:t>
            </a:r>
            <a:endParaRPr lang="en-US" sz="4800" dirty="0" smtClean="0">
              <a:effectLst/>
            </a:endParaRPr>
          </a:p>
          <a:p>
            <a:endParaRPr lang="en-US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32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126" y="0"/>
            <a:ext cx="7859891" cy="548680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1. </a:t>
            </a:r>
            <a:endParaRPr lang="ru-RU" sz="36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 bwMode="auto">
          <a:xfrm>
            <a:off x="3203848" y="-27384"/>
            <a:ext cx="5940151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Если вы используете данную SMS-услугу впервые, </a:t>
            </a:r>
            <a:r>
              <a:rPr lang="ru-RU" sz="3600" b="1" dirty="0"/>
              <a:t>зарегистрируйте ваш код плательщика. </a:t>
            </a:r>
          </a:p>
          <a:p>
            <a:r>
              <a:rPr lang="ru-RU" sz="3600" dirty="0" smtClean="0"/>
              <a:t>Для этого отправьте SMS </a:t>
            </a:r>
            <a:r>
              <a:rPr lang="ru-RU" sz="3600" dirty="0"/>
              <a:t>с </a:t>
            </a:r>
            <a:r>
              <a:rPr lang="ru-RU" sz="3600" dirty="0" smtClean="0"/>
              <a:t>текстом: </a:t>
            </a:r>
          </a:p>
          <a:p>
            <a:r>
              <a:rPr lang="ru-RU" sz="3000" b="1" dirty="0" smtClean="0">
                <a:solidFill>
                  <a:srgbClr val="0070C0"/>
                </a:solidFill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</a:t>
            </a:r>
            <a:r>
              <a:rPr lang="ru-RU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кп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код </a:t>
            </a:r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плательщика</a:t>
            </a:r>
            <a:r>
              <a:rPr lang="ru-RU" sz="3000" b="1" dirty="0">
                <a:solidFill>
                  <a:srgbClr val="0070C0"/>
                </a:solidFill>
              </a:rPr>
              <a:t>» </a:t>
            </a:r>
            <a:endParaRPr lang="ru-RU" sz="3000" b="1" dirty="0" smtClean="0">
              <a:solidFill>
                <a:srgbClr val="0070C0"/>
              </a:solidFill>
            </a:endParaRP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"вода </a:t>
            </a:r>
            <a:r>
              <a:rPr lang="ru-RU" sz="3600" dirty="0" err="1"/>
              <a:t>кп</a:t>
            </a:r>
            <a:r>
              <a:rPr lang="ru-RU" sz="3600" dirty="0"/>
              <a:t> 1234567890") на номер </a:t>
            </a:r>
            <a:r>
              <a:rPr lang="ru-RU" sz="3600" b="1" dirty="0"/>
              <a:t>7377</a:t>
            </a:r>
            <a:r>
              <a:rPr lang="ru-RU" sz="3600" dirty="0"/>
              <a:t>.</a:t>
            </a:r>
          </a:p>
        </p:txBody>
      </p:sp>
      <p:pic>
        <p:nvPicPr>
          <p:cNvPr id="1030" name="Picture 6" descr="Hi-Tech. Ямальские полицейские сделали первый шаг, чтобы стать &quot;робокопами&quot;. Другие регионы заняли выжидательную позицию - ново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01" y="4581128"/>
            <a:ext cx="3035829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48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259631" y="44624"/>
            <a:ext cx="7859891" cy="576064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</a:t>
            </a:r>
            <a:r>
              <a:rPr lang="ru-RU" sz="3300" b="1" dirty="0" smtClean="0">
                <a:solidFill>
                  <a:srgbClr val="3A7DC6"/>
                </a:solidFill>
              </a:rPr>
              <a:t>2. </a:t>
            </a:r>
            <a:endParaRPr lang="en-US" sz="3300" b="1" dirty="0" smtClean="0">
              <a:solidFill>
                <a:srgbClr val="3A7DC6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3275856" y="-27384"/>
            <a:ext cx="586814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Для </a:t>
            </a:r>
            <a:r>
              <a:rPr lang="ru-RU" sz="3600" b="1" dirty="0"/>
              <a:t>просмотра показаний </a:t>
            </a:r>
            <a:r>
              <a:rPr lang="ru-RU" sz="3600" dirty="0"/>
              <a:t>за текущий или предыдущий период, </a:t>
            </a:r>
          </a:p>
          <a:p>
            <a:r>
              <a:rPr lang="ru-RU" sz="3600" dirty="0" smtClean="0"/>
              <a:t>отправьте </a:t>
            </a:r>
            <a:r>
              <a:rPr lang="ru-RU" sz="3600" dirty="0"/>
              <a:t>SMS с текстом 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«вода инфо текущий» </a:t>
            </a:r>
            <a:r>
              <a:rPr lang="ru-RU" sz="3600" dirty="0"/>
              <a:t>или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инфо </a:t>
            </a:r>
            <a:r>
              <a:rPr lang="ru-RU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поcледний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</a:t>
            </a:r>
            <a:endPara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3600" dirty="0" smtClean="0"/>
              <a:t>на </a:t>
            </a:r>
            <a:r>
              <a:rPr lang="ru-RU" sz="3600" dirty="0"/>
              <a:t>номер </a:t>
            </a:r>
            <a:r>
              <a:rPr lang="ru-RU" sz="3600" b="1" dirty="0"/>
              <a:t>7377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  <p:pic>
        <p:nvPicPr>
          <p:cNvPr id="2059" name="Picture 11" descr="Жители Карпинска смогут отправлять показания счетчиков sms-сообщениями Карпинск. Новости. Газета Вечерний Карпинс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4509120"/>
            <a:ext cx="3526847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78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100655" y="0"/>
            <a:ext cx="8100392" cy="153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3. </a:t>
            </a:r>
            <a:endParaRPr lang="ru-RU" sz="2400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3393565" y="60106"/>
            <a:ext cx="5796136" cy="452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Чтобы </a:t>
            </a:r>
            <a:r>
              <a:rPr lang="ru-RU" sz="3600" b="1" dirty="0"/>
              <a:t>добавить показания</a:t>
            </a:r>
            <a:r>
              <a:rPr lang="ru-RU" sz="3600" dirty="0"/>
              <a:t>, отправьте SMS с текстом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добавить счетчик №1 счетчик №2» </a:t>
            </a: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«вода добавить 10.1 20.3») на номер </a:t>
            </a:r>
            <a:r>
              <a:rPr lang="ru-RU" sz="3600" b="1" dirty="0"/>
              <a:t>7377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</p:txBody>
      </p:sp>
      <p:pic>
        <p:nvPicPr>
          <p:cNvPr id="3081" name="Picture 9" descr="Ушел из жизни Леонид Иванович Данилов - Новости Вологды / Wo…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207"/>
          <a:stretch/>
        </p:blipFill>
        <p:spPr bwMode="auto">
          <a:xfrm>
            <a:off x="35496" y="3284984"/>
            <a:ext cx="2543175" cy="357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91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4.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3203848" y="0"/>
            <a:ext cx="5940152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Если в квартире установлено </a:t>
            </a:r>
            <a:r>
              <a:rPr lang="ru-RU" sz="3600" b="1" dirty="0"/>
              <a:t>больше 2 приборов учета, </a:t>
            </a:r>
            <a:r>
              <a:rPr lang="ru-RU" sz="3600" dirty="0"/>
              <a:t>отправьте SMS с текстом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добавить счетчик №1счетчик №</a:t>
            </a:r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счетчик 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№3счетчик №4» </a:t>
            </a:r>
            <a:endPara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«вода добавить 10.1 20.3 12.2 19.5») на номер </a:t>
            </a:r>
            <a:r>
              <a:rPr lang="ru-RU" sz="3600" b="1" dirty="0"/>
              <a:t>7377</a:t>
            </a:r>
            <a:r>
              <a:rPr lang="ru-RU" sz="3600" dirty="0"/>
              <a:t>. </a:t>
            </a:r>
            <a:endParaRPr lang="ru-RU" sz="3600" b="1" dirty="0"/>
          </a:p>
        </p:txBody>
      </p:sp>
      <p:pic>
        <p:nvPicPr>
          <p:cNvPr id="23" name="Picture 2" descr="Счетчик ITELMA д/холодной вoды 1/2&quot; со сгонам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391" y="4468872"/>
            <a:ext cx="3215239" cy="241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72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бъект 2"/>
          <p:cNvSpPr txBox="1">
            <a:spLocks/>
          </p:cNvSpPr>
          <p:nvPr/>
        </p:nvSpPr>
        <p:spPr bwMode="auto">
          <a:xfrm>
            <a:off x="3203848" y="66024"/>
            <a:ext cx="5760640" cy="509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 случае </a:t>
            </a:r>
            <a:r>
              <a:rPr lang="ru-RU" b="1" dirty="0"/>
              <a:t>ошибки при вводе</a:t>
            </a:r>
            <a:r>
              <a:rPr lang="ru-RU" dirty="0"/>
              <a:t> показаний, вы можете удалить показания за текущий период, отправив SMS с текстом </a:t>
            </a:r>
            <a:endParaRPr lang="ru-RU" dirty="0" smtClean="0"/>
          </a:p>
          <a:p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«вода удалить» </a:t>
            </a:r>
          </a:p>
          <a:p>
            <a:r>
              <a:rPr lang="ru-RU" dirty="0" smtClean="0"/>
              <a:t>на </a:t>
            </a:r>
            <a:r>
              <a:rPr lang="ru-RU" dirty="0"/>
              <a:t>короткий номер </a:t>
            </a:r>
            <a:r>
              <a:rPr lang="ru-RU" b="1" dirty="0"/>
              <a:t>7377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Подробнее </a:t>
            </a:r>
            <a:r>
              <a:rPr lang="ru-RU" dirty="0"/>
              <a:t>о сервисе вы можете узнать на сайте </a:t>
            </a:r>
            <a:r>
              <a:rPr lang="ru-RU" b="1" dirty="0"/>
              <a:t>dit.mos.ru/</a:t>
            </a:r>
            <a:r>
              <a:rPr lang="ru-RU" b="1" dirty="0" err="1"/>
              <a:t>apps</a:t>
            </a:r>
            <a:r>
              <a:rPr lang="ru-RU" b="1" dirty="0"/>
              <a:t>.</a:t>
            </a:r>
          </a:p>
          <a:p>
            <a:endParaRPr lang="ru-RU" dirty="0"/>
          </a:p>
          <a:p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5. </a:t>
            </a:r>
            <a:endParaRPr lang="ru-RU" b="1" dirty="0"/>
          </a:p>
        </p:txBody>
      </p:sp>
      <p:pic>
        <p:nvPicPr>
          <p:cNvPr id="4" name="Picture 2" descr="Показания электрических счетчиков принимают по SMS - НГС.НОВОСТИ Омск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" t="3203" r="885" b="3699"/>
          <a:stretch/>
        </p:blipFill>
        <p:spPr bwMode="auto">
          <a:xfrm>
            <a:off x="0" y="4077072"/>
            <a:ext cx="3140703" cy="220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536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32f6ecc1ca428f929a2ee9b6a147b3db5d6dc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для презентаций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для презентаций</Template>
  <TotalTime>445</TotalTime>
  <Words>201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для презентаций</vt:lpstr>
      <vt:lpstr>Как передать показания индивидуального прибора учета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Оплачивайте услуги ЖКХ, не выходя из дома!</dc:title>
  <dc:creator>Оксана Юрьевна Хмельницкая</dc:creator>
  <cp:lastModifiedBy>Метелица</cp:lastModifiedBy>
  <cp:revision>79</cp:revision>
  <dcterms:created xsi:type="dcterms:W3CDTF">2012-12-03T15:46:11Z</dcterms:created>
  <dcterms:modified xsi:type="dcterms:W3CDTF">2015-01-30T11:33:13Z</dcterms:modified>
</cp:coreProperties>
</file>